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96" autoAdjust="0"/>
    <p:restoredTop sz="94660"/>
  </p:normalViewPr>
  <p:slideViewPr>
    <p:cSldViewPr snapToGrid="0">
      <p:cViewPr varScale="1">
        <p:scale>
          <a:sx n="85" d="100"/>
          <a:sy n="85" d="100"/>
        </p:scale>
        <p:origin x="60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2025/11/5</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2025/11/5</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2025/11/5</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2025/11/5</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2025/11/5</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2025/11/5</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2025/11/5</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2025/11/5</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2025/11/5</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2025/11/5</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2025/11/5</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2025/11/5</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传统水印或指纹依赖于集中式、明显的触发或子图签名。被切碎并混入大量相似来源后，这些特征变成弱信号，难以在整体模型中检测到或与其他来源区分。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基于单一数据集统计特征的方法（例如分布偏差检测）会因多源平均化而失去辨识力。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256199"/>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700720" y="1236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426569" y="3080956"/>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586371"/>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910766" y="1875291"/>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1336156" y="3907548"/>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Tree>
    <p:extLst>
      <p:ext uri="{BB962C8B-B14F-4D97-AF65-F5344CB8AC3E}">
        <p14:creationId xmlns:p14="http://schemas.microsoft.com/office/powerpoint/2010/main" val="653618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176677" y="358043"/>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72303" y="652486"/>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1863</TotalTime>
  <Words>3660</Words>
  <Application>Microsoft Office PowerPoint</Application>
  <PresentationFormat>宽屏</PresentationFormat>
  <Paragraphs>316</Paragraphs>
  <Slides>40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40</vt:i4>
      </vt:variant>
    </vt:vector>
  </HeadingPairs>
  <TitlesOfParts>
    <vt:vector size="52"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555</cp:revision>
  <dcterms:created xsi:type="dcterms:W3CDTF">2025-08-14T07:06:40Z</dcterms:created>
  <dcterms:modified xsi:type="dcterms:W3CDTF">2025-11-05T16:42:53Z</dcterms:modified>
</cp:coreProperties>
</file>